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5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2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6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5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7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9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5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8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6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9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0F77-A007-4CF5-8127-A26448BDE6DE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6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60F77-A007-4CF5-8127-A26448BDE6DE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92A2C-006D-40FB-A9FF-49C3311E0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9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uppe_puppe@hot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harri.t.hiltunen@gmail.com" TargetMode="External"/><Relationship Id="rId5" Type="http://schemas.openxmlformats.org/officeDocument/2006/relationships/hyperlink" Target="mailto:iiro.hamalainen@thl.fi" TargetMode="External"/><Relationship Id="rId4" Type="http://schemas.openxmlformats.org/officeDocument/2006/relationships/hyperlink" Target="mailto:huustuo@gmail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1.jpg"/><Relationship Id="rId7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mailto:samiholmberg7@gmail.com" TargetMode="External"/><Relationship Id="rId5" Type="http://schemas.openxmlformats.org/officeDocument/2006/relationships/hyperlink" Target="http://www.masubasket.net/seura/kausimaksut-2015-2016/" TargetMode="External"/><Relationship Id="rId4" Type="http://schemas.openxmlformats.org/officeDocument/2006/relationships/hyperlink" Target="http://www.masu.08.nimenhuuto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04" y="200025"/>
            <a:ext cx="1143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3500" y="2391289"/>
            <a:ext cx="7753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 smtClean="0"/>
              <a:t>MASU 08 </a:t>
            </a:r>
            <a:r>
              <a:rPr lang="fi-FI" sz="2400" b="1" dirty="0" smtClean="0"/>
              <a:t>VANHEMPAINPALAVERI </a:t>
            </a:r>
            <a:r>
              <a:rPr lang="fi-FI" sz="2400" b="1" dirty="0" smtClean="0"/>
              <a:t>4.12.2015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709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00025"/>
            <a:ext cx="1143000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43075" y="1171575"/>
            <a:ext cx="98393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Mini- ja Mikro-ikäisten organisaatio – valmennus ja vastuut:</a:t>
            </a:r>
          </a:p>
          <a:p>
            <a:endParaRPr lang="fi-FI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Päävalmentaja: Pekka Hartikainen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Tiimin </a:t>
            </a:r>
            <a:r>
              <a:rPr lang="fi-FI" sz="1400" dirty="0"/>
              <a:t>johtaminen, suunnittelu, toteuttaminen sekä </a:t>
            </a:r>
            <a:r>
              <a:rPr lang="fi-FI" sz="1400" dirty="0" smtClean="0"/>
              <a:t>rekrytointi</a:t>
            </a:r>
            <a:endParaRPr lang="en-US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Kausisuunnitelma</a:t>
            </a:r>
            <a:endParaRPr lang="en-US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err="1" smtClean="0"/>
              <a:t>Kuukausisuunniltemat</a:t>
            </a:r>
            <a:r>
              <a:rPr lang="fi-FI" sz="1400" dirty="0" smtClean="0"/>
              <a:t> </a:t>
            </a:r>
            <a:r>
              <a:rPr lang="fi-FI" sz="1400" dirty="0"/>
              <a:t>eri </a:t>
            </a:r>
            <a:r>
              <a:rPr lang="fi-FI" sz="1400" dirty="0" smtClean="0"/>
              <a:t>ikäryhmiin</a:t>
            </a:r>
            <a:endParaRPr lang="en-US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Valmennusvastuu</a:t>
            </a:r>
            <a:r>
              <a:rPr lang="en-US" sz="1400" dirty="0" smtClean="0"/>
              <a:t> </a:t>
            </a:r>
            <a:r>
              <a:rPr lang="en-US" sz="1400" dirty="0" err="1"/>
              <a:t>minipojat</a:t>
            </a:r>
            <a:r>
              <a:rPr lang="en-US" sz="1400" dirty="0"/>
              <a:t> </a:t>
            </a:r>
            <a:r>
              <a:rPr lang="en-US" sz="1400" dirty="0" smtClean="0"/>
              <a:t>(04-05-syntyneet)</a:t>
            </a:r>
          </a:p>
          <a:p>
            <a:pPr lvl="2"/>
            <a:endParaRPr lang="fi-FI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Vastuuvalmentaja: Puppe Holmberg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Päivittäisvastuu</a:t>
            </a:r>
            <a:r>
              <a:rPr lang="en-US" sz="1400" dirty="0" smtClean="0"/>
              <a:t> </a:t>
            </a:r>
            <a:r>
              <a:rPr lang="en-US" sz="1400" dirty="0" err="1"/>
              <a:t>mikrojen</a:t>
            </a:r>
            <a:r>
              <a:rPr lang="en-US" sz="1400" dirty="0"/>
              <a:t> </a:t>
            </a:r>
            <a:r>
              <a:rPr lang="en-US" sz="1400" dirty="0" err="1"/>
              <a:t>ikäkausi</a:t>
            </a:r>
            <a:r>
              <a:rPr lang="en-US" sz="1400" dirty="0"/>
              <a:t> </a:t>
            </a:r>
            <a:r>
              <a:rPr lang="en-US" sz="1400" dirty="0" err="1" smtClean="0"/>
              <a:t>valmentamisesta</a:t>
            </a:r>
            <a:r>
              <a:rPr lang="en-US" sz="1400" dirty="0" smtClean="0"/>
              <a:t> </a:t>
            </a:r>
            <a:r>
              <a:rPr lang="fi-FI" sz="1400" dirty="0" smtClean="0"/>
              <a:t>(06-08 ikäryhmät)</a:t>
            </a:r>
            <a:endParaRPr lang="en-US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Koulukäynnit</a:t>
            </a:r>
            <a:r>
              <a:rPr lang="en-US" sz="1400" dirty="0" smtClean="0"/>
              <a:t> </a:t>
            </a:r>
            <a:r>
              <a:rPr lang="en-US" sz="1400" dirty="0"/>
              <a:t>ja </a:t>
            </a:r>
            <a:r>
              <a:rPr lang="en-US" sz="1400" dirty="0" err="1" smtClean="0"/>
              <a:t>turnausjärjestelyt</a:t>
            </a:r>
            <a:r>
              <a:rPr lang="en-US" sz="1400" dirty="0" smtClean="0"/>
              <a:t>, </a:t>
            </a:r>
            <a:r>
              <a:rPr lang="en-US" sz="1400" dirty="0" err="1" smtClean="0"/>
              <a:t>kausi</a:t>
            </a:r>
            <a:r>
              <a:rPr lang="en-US" sz="1400" dirty="0" smtClean="0"/>
              <a:t>- ja </a:t>
            </a:r>
            <a:r>
              <a:rPr lang="en-US" sz="1400" dirty="0" err="1" smtClean="0"/>
              <a:t>valmennussuunnitelmat</a:t>
            </a:r>
            <a:endParaRPr lang="en-US" sz="1400" dirty="0" smtClean="0"/>
          </a:p>
          <a:p>
            <a:pPr lvl="2"/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Vastuuvalmentaja: Tuomas </a:t>
            </a:r>
            <a:r>
              <a:rPr lang="fi-FI" sz="1400" dirty="0" err="1" smtClean="0"/>
              <a:t>Huusko</a:t>
            </a:r>
            <a:endParaRPr lang="fi-FI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Päivittäisvastuu </a:t>
            </a:r>
            <a:r>
              <a:rPr lang="fi-FI" sz="1400" dirty="0"/>
              <a:t>mikrojen ikäkausi </a:t>
            </a:r>
            <a:r>
              <a:rPr lang="fi-FI" sz="1400" dirty="0" smtClean="0"/>
              <a:t>valmentamisesta (08 ikäryhmä)</a:t>
            </a:r>
            <a:endParaRPr lang="en-US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Koulukäynnit </a:t>
            </a:r>
            <a:r>
              <a:rPr lang="fi-FI" sz="1400" dirty="0"/>
              <a:t>ja </a:t>
            </a:r>
            <a:r>
              <a:rPr lang="fi-FI" sz="1400" dirty="0" smtClean="0"/>
              <a:t>turnausjärjestelyt, </a:t>
            </a:r>
            <a:r>
              <a:rPr lang="en-US" sz="1400" dirty="0" err="1" smtClean="0"/>
              <a:t>kausi</a:t>
            </a:r>
            <a:r>
              <a:rPr lang="en-US" sz="1400" dirty="0" smtClean="0"/>
              <a:t>- ja </a:t>
            </a:r>
            <a:r>
              <a:rPr lang="en-US" sz="1400" dirty="0" err="1" smtClean="0"/>
              <a:t>valmennussuunnitelmat</a:t>
            </a:r>
            <a:endParaRPr lang="fi-FI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err="1" smtClean="0"/>
              <a:t>Minit</a:t>
            </a:r>
            <a:r>
              <a:rPr lang="fi-FI" sz="1400" dirty="0" smtClean="0"/>
              <a:t>:					Mikrot: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Valmentaja: Ilmari Vanhanen (P04)		Valmentaja: Harri Hiltunen (P06-07, 08 varalla)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Valmentaja: Lauri Virtanen (P05)			Valmentaja: </a:t>
            </a:r>
            <a:r>
              <a:rPr lang="fi-FI" sz="1400" dirty="0" err="1" smtClean="0"/>
              <a:t>Urmet</a:t>
            </a:r>
            <a:r>
              <a:rPr lang="fi-FI" sz="1400" dirty="0" smtClean="0"/>
              <a:t> </a:t>
            </a:r>
            <a:r>
              <a:rPr lang="fi-FI" sz="1400" dirty="0" err="1" smtClean="0"/>
              <a:t>Aru</a:t>
            </a:r>
            <a:r>
              <a:rPr lang="fi-FI" sz="1400" dirty="0" smtClean="0"/>
              <a:t> (P06-07)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Valmentaja: Samu Rinta-Filppula (P04-05, isyysvapaa)	Valmentaja Iiro Hämäläinen (P08)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Valmentaja: Harri Hiltunen (P04-05, varalla)</a:t>
            </a:r>
          </a:p>
          <a:p>
            <a:pPr lvl="2"/>
            <a:endParaRPr lang="fi-FI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4088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00025"/>
            <a:ext cx="1143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775" y="200025"/>
            <a:ext cx="775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smtClean="0"/>
              <a:t>MASU 08 JOUKKUE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43075" y="1171575"/>
            <a:ext cx="983932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fi-FI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Vastuuvalmentaja: Puppe Holmberg: </a:t>
            </a:r>
            <a:r>
              <a:rPr lang="fi-FI" sz="1400" dirty="0" smtClean="0">
                <a:hlinkClick r:id="rId3"/>
              </a:rPr>
              <a:t>puppe_puppe@hotmail.com</a:t>
            </a:r>
            <a:r>
              <a:rPr lang="fi-FI" sz="1400" dirty="0" smtClean="0"/>
              <a:t> (046-539 0101)</a:t>
            </a:r>
          </a:p>
          <a:p>
            <a:pPr lvl="2"/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Vastuuvalmentaja: Tuomas </a:t>
            </a:r>
            <a:r>
              <a:rPr lang="fi-FI" sz="1400" dirty="0" err="1" smtClean="0"/>
              <a:t>Huusko</a:t>
            </a:r>
            <a:r>
              <a:rPr lang="fi-FI" sz="1400" dirty="0" smtClean="0"/>
              <a:t>: </a:t>
            </a:r>
            <a:r>
              <a:rPr lang="fi-FI" sz="1400" dirty="0" smtClean="0">
                <a:hlinkClick r:id="rId4"/>
              </a:rPr>
              <a:t>huustuo@gmail.com</a:t>
            </a:r>
            <a:r>
              <a:rPr lang="fi-FI" sz="1400" dirty="0" smtClean="0"/>
              <a:t> (050-337 3993)</a:t>
            </a:r>
            <a:endParaRPr lang="fi-FI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Valmentaja: Iiro Hämäläinen: </a:t>
            </a:r>
            <a:r>
              <a:rPr lang="fi-FI" sz="1400" dirty="0" smtClean="0">
                <a:hlinkClick r:id="rId5"/>
              </a:rPr>
              <a:t>iiro.hamalainen@thl.fi</a:t>
            </a:r>
            <a:r>
              <a:rPr lang="fi-FI" sz="1400" dirty="0" smtClean="0"/>
              <a:t> (040-7437006)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Valmentaja: Harri Hiltunen 	</a:t>
            </a:r>
            <a:r>
              <a:rPr lang="fi-FI" sz="1400" dirty="0" smtClean="0">
                <a:hlinkClick r:id="rId6"/>
              </a:rPr>
              <a:t>harri.t.hiltunen@gmail.com</a:t>
            </a:r>
            <a:r>
              <a:rPr lang="fi-FI" sz="1400" dirty="0" smtClean="0"/>
              <a:t> (040-5313696)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Pelaajia: 26 kpl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Joukkueenjohtaja: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08-joukkueelle tarvitaan joukkueenjohtaja(t), eli </a:t>
            </a:r>
            <a:r>
              <a:rPr lang="fi-FI" sz="1400" dirty="0" err="1" smtClean="0"/>
              <a:t>JoJo</a:t>
            </a:r>
            <a:r>
              <a:rPr lang="fi-FI" sz="1400" dirty="0" smtClean="0"/>
              <a:t>(t). Nyt on aika vaikuttaa ja ottaa vastuuta!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Joukkueenjohtajan pääasiallinen tehtävä on hoitaa joukkueen juoksevia asioita kauden aikana (valmentajat apuna):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200" dirty="0" smtClean="0"/>
              <a:t>Pöytäkirjojen toimittaminen kotiotteluihin. Pöytäkirjat saa koripalloliitosta ennen kauden alkua.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200" dirty="0" smtClean="0"/>
              <a:t>Koripalloliiton lisenssilistojen tarkistus, eli katsoo että kaikilla pelaajilla ja valmentajilla on asiaankuuluva lisenssi ostettuna.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200" dirty="0" smtClean="0"/>
              <a:t>Kotiotteluiden järjestämisen organisointi mm. tarkistaa, että jokaiseen askareeseen on riittävästi osallistujia, kuten toimitsijat, </a:t>
            </a:r>
            <a:r>
              <a:rPr lang="fi-FI" sz="1200" dirty="0" err="1" smtClean="0"/>
              <a:t>buffamyynti</a:t>
            </a:r>
            <a:r>
              <a:rPr lang="fi-FI" sz="1200" dirty="0" smtClean="0"/>
              <a:t>, loppusiivous.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 err="1" smtClean="0"/>
              <a:t>Kotiotteluiden</a:t>
            </a:r>
            <a:r>
              <a:rPr lang="en-US" sz="1200" dirty="0" smtClean="0"/>
              <a:t> </a:t>
            </a:r>
            <a:r>
              <a:rPr lang="en-US" sz="1200" dirty="0" err="1" smtClean="0"/>
              <a:t>tuloksien</a:t>
            </a:r>
            <a:r>
              <a:rPr lang="en-US" sz="1200" dirty="0" smtClean="0"/>
              <a:t> </a:t>
            </a:r>
            <a:r>
              <a:rPr lang="en-US" sz="1200" dirty="0" err="1" smtClean="0"/>
              <a:t>päivittäminen</a:t>
            </a:r>
            <a:r>
              <a:rPr lang="en-US" sz="1200" dirty="0" smtClean="0"/>
              <a:t> </a:t>
            </a:r>
            <a:r>
              <a:rPr lang="en-US" sz="1200" dirty="0"/>
              <a:t>B</a:t>
            </a:r>
            <a:r>
              <a:rPr lang="en-US" sz="1200" dirty="0" smtClean="0"/>
              <a:t>asket </a:t>
            </a:r>
            <a:r>
              <a:rPr lang="en-US" sz="1200" dirty="0" err="1" smtClean="0"/>
              <a:t>Hotelliin</a:t>
            </a:r>
            <a:r>
              <a:rPr lang="en-US" sz="1200" dirty="0" smtClean="0"/>
              <a:t> (Basket.fi)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200" dirty="0" smtClean="0"/>
              <a:t>Kotiotteluiden pöytäkirjojen (päällimmäinen osa) skannaaminen tai postitus sarjavalvojalle.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200" dirty="0" smtClean="0"/>
              <a:t>Nimenhuudon päivitys, ottelut, treenit, pelaajalistojen ylläpito.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200" dirty="0" smtClean="0"/>
              <a:t>Ilmoitus pelaajamuutoksista myös </a:t>
            </a:r>
            <a:r>
              <a:rPr lang="fi-FI" sz="1200" dirty="0" err="1" smtClean="0"/>
              <a:t>MyClub</a:t>
            </a:r>
            <a:r>
              <a:rPr lang="fi-FI" sz="1200" dirty="0" smtClean="0"/>
              <a:t> yhteyshenkilölle (08 joukkueella Puppe)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200" dirty="0" smtClean="0"/>
              <a:t>Peliasujen hoitaminen uusille pelaajille ja lopettaneilta pelaajilta peliasujen takaisin hoitaminen.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200" dirty="0" smtClean="0"/>
              <a:t>Turnauksien yhteyshenkilönä toimiminen mm. ilmoittautumiset, maksujen hoitaminen, hotellivaraukset, kuljetukset ym.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200" dirty="0" smtClean="0"/>
              <a:t>Joukkueen lääkintälaukun kuljettaminen peleihin ja laukun sisällön ylläpitäminen.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200" dirty="0" smtClean="0"/>
              <a:t>Erilaisten asioiden tiedottaminen joukkueelle ja valmentajille, kuten palautteiden välittäminen vanhempien ja valmentajien välillä. Vanhempainpalaverin kutsuminen kokoon pari kertaa vuodessa.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i-FI" sz="12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9737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00025"/>
            <a:ext cx="1143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775" y="200025"/>
            <a:ext cx="775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smtClean="0"/>
              <a:t>VALMENNUSSUUNNITELMA 08-JOUKKUEELLE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43075" y="1171575"/>
            <a:ext cx="98393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fi-FI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Harjoitukset: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Tiistai: Hietakummun ala-aste klo 17.00-18.30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Keskiviikko: Kotinummen koulu klo 18.00-19.00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Perjantai: Soinisen koulu klo 17.00-18.30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Harjoittelun painopisteet: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Joukkueessa toimiminen ja yhteisten pelisääntöjen noudattaminen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Innostuminen liikunnasta ja koripallosta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Koripallon alkeet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Kuljettaminen, Heittäminen, Syöttäminen ja pallon kiinniottaminen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Säännöt, kentän rajat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Liikkuminen kentällä ja kentän käyttö (alkeet)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Miespuolustus (alkeet)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Liikkuvuus ja fysiikka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Juoksuharjoitteet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Koordinaatioharjoitteet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Kevyet jumppaliikkeet oman kehon avulla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Lyhyet venytykset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390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00025"/>
            <a:ext cx="1143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775" y="200025"/>
            <a:ext cx="775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smtClean="0"/>
              <a:t>KAUSISUUNNITELMA KEVÄT 2016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43075" y="1171575"/>
            <a:ext cx="98393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fi-FI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Koripalloliiton sarjat (basket.fi):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Osallistumme 07-ikäisten II-divisioonaan yhdellä 08-joukkueella kevätkaudella 2016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Osa pojista osallistuu 07 I-divisioonan peleihin.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Ottelut ilmoitetaan nimenhuudossa: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masu08.nimenhuuto.com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Pelaajat nimetään jokaiseen otteluun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Pyrimme jakamaan ottelut tasaisesti kaikkien pelaajien kesken.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Pelissä mukana aina 10-12 pelaajaa.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Lisenssi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Sarjassa pelaavan pelaajan tulee ostaa lisenssi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Puolen kauden lisenssit tulevat myyntiin osoitteessa basket.fi 1.1.2016 alkaen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Lisenssin ostamisesta informoidaan ennen sarjan alkamista Nimenhuudossa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Turnaukset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Osallistumme kevätkaudella joihinkin turnauksiin: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Sima </a:t>
            </a:r>
            <a:r>
              <a:rPr lang="fi-FI" sz="1400" dirty="0" err="1" smtClean="0"/>
              <a:t>Basket</a:t>
            </a:r>
            <a:r>
              <a:rPr lang="fi-FI" sz="1400" dirty="0" smtClean="0"/>
              <a:t> (29.4-1.5.2016) Järvenpää (ei vielä päätetty)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Joku muu turnaus</a:t>
            </a:r>
          </a:p>
          <a:p>
            <a:pPr lvl="2"/>
            <a:endParaRPr lang="fi-FI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”Mikroriehat”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Järjestämme itse tai osallistumme toisten seurojen järjestämiin tapahtumiin, jossa pelataan harjoitusotteluita.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93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00025"/>
            <a:ext cx="1143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775" y="200025"/>
            <a:ext cx="775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smtClean="0"/>
              <a:t>MUUTA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43075" y="1171575"/>
            <a:ext cx="98393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fi-FI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KOMMUNIKAATIO:</a:t>
            </a:r>
          </a:p>
          <a:p>
            <a:pPr lvl="1"/>
            <a:endParaRPr lang="fi-FI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Käytämme pääsääntöisesti Nimenhuuto-portaalia joukkueen asioista tiedottamiseen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hlinkClick r:id="rId4"/>
              </a:rPr>
              <a:t>www.masu.08.nimenhuuto.com</a:t>
            </a:r>
            <a:endParaRPr lang="fi-FI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Nimenhuudosta löytyvät Harjoitukset, Ottelut ja muut tapahtumat.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Suosittelemme ilmoittamaan pelaajan harjoituksiin ja otteluihin selkeästi joko IN tai OUT hyvissä ajoin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Harjoitusten ja ottelujen suunnittelu helpottuu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Jos on ongelmia sisäänkirjautumisen kanssa ota yhteyttä valmentajiin.</a:t>
            </a:r>
            <a:endParaRPr lang="fi-FI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i-FI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MAKSUT:</a:t>
            </a:r>
          </a:p>
          <a:p>
            <a:pPr lvl="1"/>
            <a:endParaRPr lang="fi-FI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hlinkClick r:id="rId5"/>
              </a:rPr>
              <a:t>http://www.masubasket.net/seura/kausimaksut-2015-2016/</a:t>
            </a:r>
            <a:endParaRPr lang="fi-FI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Sami Holmberg: </a:t>
            </a:r>
            <a:r>
              <a:rPr lang="fi-FI" sz="1400" dirty="0" smtClean="0">
                <a:hlinkClick r:id="rId6"/>
              </a:rPr>
              <a:t>samiholmberg7@gmail.com</a:t>
            </a:r>
            <a:endParaRPr lang="fi-FI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i-FI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TOIMITSIJAKOULUTUS: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Koripalloliiton ottelutapahtumiin tarvitsemme kotiotteluihin toimitsijoita: pöytäkirjanpitäjä ja ajanottaja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Tammikuussa tullaan järjestämään toimitsijakoulutus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JOUKKUEEN  JA VANHEMPIEN PELISÄÄNÖT:</a:t>
            </a:r>
          </a:p>
          <a:p>
            <a:pPr lvl="2"/>
            <a:endParaRPr lang="fi-FI" sz="1400" dirty="0" smtClean="0"/>
          </a:p>
          <a:p>
            <a:endParaRPr lang="en-US" sz="1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452468"/>
              </p:ext>
            </p:extLst>
          </p:nvPr>
        </p:nvGraphicFramePr>
        <p:xfrm>
          <a:off x="5998028" y="552378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ocument" showAsIcon="1" r:id="rId7" imgW="914400" imgH="771480" progId="Word.Document.12">
                  <p:embed/>
                </p:oleObj>
              </mc:Choice>
              <mc:Fallback>
                <p:oleObj name="Document" showAsIcon="1" r:id="rId7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98028" y="552378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20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00025"/>
            <a:ext cx="1143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775" y="200025"/>
            <a:ext cx="775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smtClean="0"/>
              <a:t>KYSYMYKSET &amp; VASTAUKSET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43075" y="1171575"/>
            <a:ext cx="98393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fi-FI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V: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V: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V: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3640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378</Words>
  <Application>Microsoft Office PowerPoint</Application>
  <PresentationFormat>Widescreen</PresentationFormat>
  <Paragraphs>120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TeliaSonera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Hiltunen, Harri</dc:creator>
  <cp:lastModifiedBy>Hiltunen, Harri</cp:lastModifiedBy>
  <cp:revision>30</cp:revision>
  <dcterms:created xsi:type="dcterms:W3CDTF">2015-12-02T06:48:22Z</dcterms:created>
  <dcterms:modified xsi:type="dcterms:W3CDTF">2015-12-04T16:22:02Z</dcterms:modified>
</cp:coreProperties>
</file>